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-4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2026/8/12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2026/8/12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2026/8/12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2026/8/12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2026/8/12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2026/8/12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204" y="163389"/>
            <a:ext cx="4079200" cy="297748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8558" y="163388"/>
            <a:ext cx="4079199" cy="297748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149" y="163389"/>
            <a:ext cx="4067353" cy="296883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149" y="2895257"/>
            <a:ext cx="4067353" cy="286123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1204" y="2704036"/>
            <a:ext cx="4327827" cy="30524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8557" y="2889160"/>
            <a:ext cx="4079200" cy="287709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62633" y="5936734"/>
            <a:ext cx="7832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以上</a:t>
            </a:r>
            <a:r>
              <a:rPr lang="en-US" altLang="zh-CN" dirty="0" smtClean="0"/>
              <a:t>6</a:t>
            </a:r>
            <a:r>
              <a:rPr lang="zh-CN" altLang="en-US" dirty="0" smtClean="0"/>
              <a:t>批均使用的</a:t>
            </a:r>
            <a:r>
              <a:rPr lang="zh-CN" altLang="en-US" dirty="0" smtClean="0"/>
              <a:t>是♀裸鼠</a:t>
            </a:r>
            <a:r>
              <a:rPr lang="zh-CN" altLang="en-US" dirty="0" smtClean="0"/>
              <a:t>，标注吉辉的为</a:t>
            </a:r>
            <a:r>
              <a:rPr lang="en-US" altLang="zh-CN" dirty="0" smtClean="0"/>
              <a:t>ICR</a:t>
            </a:r>
            <a:r>
              <a:rPr lang="zh-CN" altLang="en-US" dirty="0" smtClean="0"/>
              <a:t>裸鼠，标注</a:t>
            </a:r>
            <a:r>
              <a:rPr lang="en-US" altLang="zh-CN" dirty="0" smtClean="0"/>
              <a:t>YQL</a:t>
            </a:r>
            <a:r>
              <a:rPr lang="zh-CN" altLang="en-US" dirty="0" smtClean="0"/>
              <a:t>的为</a:t>
            </a:r>
            <a:r>
              <a:rPr lang="en-US" altLang="zh-CN" dirty="0" smtClean="0"/>
              <a:t>BALB/C</a:t>
            </a:r>
            <a:r>
              <a:rPr lang="zh-CN" altLang="en-US" dirty="0" smtClean="0"/>
              <a:t>裸鼠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428438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379"/>
            <a:ext cx="4079199" cy="29774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199" y="94379"/>
            <a:ext cx="4067354" cy="296883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9199" y="2690502"/>
            <a:ext cx="4067354" cy="28687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6553" y="94379"/>
            <a:ext cx="4079199" cy="297748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6553" y="2690502"/>
            <a:ext cx="4079199" cy="287267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30315" y="5992427"/>
            <a:ext cx="7832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以上</a:t>
            </a:r>
            <a:r>
              <a:rPr lang="en-US" altLang="zh-CN" dirty="0" smtClean="0"/>
              <a:t>6</a:t>
            </a:r>
            <a:r>
              <a:rPr lang="zh-CN" altLang="en-US" dirty="0" smtClean="0"/>
              <a:t>批均使用的是♀裸鼠，标注吉辉的为</a:t>
            </a:r>
            <a:r>
              <a:rPr lang="en-US" altLang="zh-CN" dirty="0" smtClean="0"/>
              <a:t>ICR</a:t>
            </a:r>
            <a:r>
              <a:rPr lang="zh-CN" altLang="en-US" dirty="0" smtClean="0"/>
              <a:t>裸鼠，标注</a:t>
            </a:r>
            <a:r>
              <a:rPr lang="en-US" altLang="zh-CN" dirty="0" smtClean="0"/>
              <a:t>YQL</a:t>
            </a:r>
            <a:r>
              <a:rPr lang="zh-CN" altLang="en-US" dirty="0" smtClean="0"/>
              <a:t>的为</a:t>
            </a:r>
            <a:r>
              <a:rPr lang="en-US" altLang="zh-CN" dirty="0" smtClean="0"/>
              <a:t>BALB/C</a:t>
            </a:r>
            <a:r>
              <a:rPr lang="zh-CN" altLang="en-US" dirty="0" smtClean="0"/>
              <a:t>裸鼠</a:t>
            </a:r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690502"/>
            <a:ext cx="4079199" cy="28726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44225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67837" y="341036"/>
            <a:ext cx="77633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优点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pPr marL="342900" indent="-342900">
              <a:buAutoNum type="arabicPeriod"/>
            </a:pPr>
            <a:r>
              <a:rPr lang="zh-CN" altLang="en-US" dirty="0" smtClean="0"/>
              <a:t>有些恶病质程度很高的肿瘤会导致小鼠后期体重下降很多，给药会成为困难，可以使用</a:t>
            </a:r>
            <a:r>
              <a:rPr lang="en-US" altLang="zh-CN" dirty="0" smtClean="0"/>
              <a:t>ICR</a:t>
            </a:r>
            <a:r>
              <a:rPr lang="zh-CN" altLang="en-US" dirty="0" smtClean="0"/>
              <a:t>裸鼠，小鼠体重下降会好很多。</a:t>
            </a:r>
            <a:endParaRPr lang="en-US" altLang="zh-CN" dirty="0" smtClean="0"/>
          </a:p>
          <a:p>
            <a:pPr marL="342900" indent="-342900">
              <a:buAutoNum type="arabicPeriod"/>
            </a:pPr>
            <a:r>
              <a:rPr lang="zh-CN" altLang="en-US" dirty="0" smtClean="0"/>
              <a:t>有些肿瘤长得超级快，给药时间过短，此时也可以使用</a:t>
            </a:r>
            <a:r>
              <a:rPr lang="en-US" altLang="zh-CN" dirty="0" smtClean="0"/>
              <a:t>ICR</a:t>
            </a:r>
            <a:r>
              <a:rPr lang="zh-CN" altLang="en-US" dirty="0" smtClean="0"/>
              <a:t>裸鼠，减慢小鼠肿瘤生长速度，延长给药时间。</a:t>
            </a:r>
            <a:endParaRPr lang="en-US" altLang="zh-CN" dirty="0" smtClean="0"/>
          </a:p>
          <a:p>
            <a:pPr marL="342900" indent="-342900">
              <a:buFontTx/>
              <a:buAutoNum type="arabicPeriod"/>
            </a:pPr>
            <a:r>
              <a:rPr lang="zh-CN" altLang="en-US" dirty="0" smtClean="0"/>
              <a:t>新品种裸鼠接种瘤块后一周和原本裸鼠对比生长速度偏慢，后续速度相当。</a:t>
            </a:r>
          </a:p>
          <a:p>
            <a:pPr marL="342900" indent="-342900"/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783053470"/>
      </p:ext>
    </p:extLst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137</Words>
  <Application>Microsoft Office PowerPoint</Application>
  <PresentationFormat>自定义</PresentationFormat>
  <Paragraphs>6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WPS</vt:lpstr>
      <vt:lpstr>幻灯片 1</vt:lpstr>
      <vt:lpstr>幻灯片 2</vt:lpstr>
      <vt:lpstr>幻灯片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YYSHEN</dc:creator>
  <cp:lastModifiedBy>GJZ</cp:lastModifiedBy>
  <cp:revision>15</cp:revision>
  <dcterms:created xsi:type="dcterms:W3CDTF">2023-08-09T12:44:00Z</dcterms:created>
  <dcterms:modified xsi:type="dcterms:W3CDTF">2026-08-12T03:30:33Z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</Properties>
</file>